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21386800"/>
  <p:notesSz cx="6735763" cy="9866313"/>
  <p:defaultTextStyle>
    <a:defPPr>
      <a:defRPr lang="ja-JP"/>
    </a:defPPr>
    <a:lvl1pPr marL="0" algn="l" defTabSz="2952323" rtl="0" eaLnBrk="1" latinLnBrk="0" hangingPunct="1">
      <a:defRPr kumimoji="1" sz="5800" kern="1200">
        <a:solidFill>
          <a:schemeClr val="tx1"/>
        </a:solidFill>
        <a:latin typeface="+mn-lt"/>
        <a:ea typeface="+mn-ea"/>
        <a:cs typeface="+mn-cs"/>
      </a:defRPr>
    </a:lvl1pPr>
    <a:lvl2pPr marL="1476162" algn="l" defTabSz="2952323" rtl="0" eaLnBrk="1" latinLnBrk="0" hangingPunct="1">
      <a:defRPr kumimoji="1" sz="5800" kern="1200">
        <a:solidFill>
          <a:schemeClr val="tx1"/>
        </a:solidFill>
        <a:latin typeface="+mn-lt"/>
        <a:ea typeface="+mn-ea"/>
        <a:cs typeface="+mn-cs"/>
      </a:defRPr>
    </a:lvl2pPr>
    <a:lvl3pPr marL="2952323" algn="l" defTabSz="2952323" rtl="0" eaLnBrk="1" latinLnBrk="0" hangingPunct="1">
      <a:defRPr kumimoji="1" sz="5800" kern="1200">
        <a:solidFill>
          <a:schemeClr val="tx1"/>
        </a:solidFill>
        <a:latin typeface="+mn-lt"/>
        <a:ea typeface="+mn-ea"/>
        <a:cs typeface="+mn-cs"/>
      </a:defRPr>
    </a:lvl3pPr>
    <a:lvl4pPr marL="4428485" algn="l" defTabSz="2952323" rtl="0" eaLnBrk="1" latinLnBrk="0" hangingPunct="1">
      <a:defRPr kumimoji="1" sz="5800" kern="1200">
        <a:solidFill>
          <a:schemeClr val="tx1"/>
        </a:solidFill>
        <a:latin typeface="+mn-lt"/>
        <a:ea typeface="+mn-ea"/>
        <a:cs typeface="+mn-cs"/>
      </a:defRPr>
    </a:lvl4pPr>
    <a:lvl5pPr marL="5904647" algn="l" defTabSz="2952323" rtl="0" eaLnBrk="1" latinLnBrk="0" hangingPunct="1">
      <a:defRPr kumimoji="1" sz="5800" kern="1200">
        <a:solidFill>
          <a:schemeClr val="tx1"/>
        </a:solidFill>
        <a:latin typeface="+mn-lt"/>
        <a:ea typeface="+mn-ea"/>
        <a:cs typeface="+mn-cs"/>
      </a:defRPr>
    </a:lvl5pPr>
    <a:lvl6pPr marL="7380808" algn="l" defTabSz="2952323" rtl="0" eaLnBrk="1" latinLnBrk="0" hangingPunct="1">
      <a:defRPr kumimoji="1" sz="5800" kern="1200">
        <a:solidFill>
          <a:schemeClr val="tx1"/>
        </a:solidFill>
        <a:latin typeface="+mn-lt"/>
        <a:ea typeface="+mn-ea"/>
        <a:cs typeface="+mn-cs"/>
      </a:defRPr>
    </a:lvl6pPr>
    <a:lvl7pPr marL="8856970" algn="l" defTabSz="2952323" rtl="0" eaLnBrk="1" latinLnBrk="0" hangingPunct="1">
      <a:defRPr kumimoji="1" sz="5800" kern="1200">
        <a:solidFill>
          <a:schemeClr val="tx1"/>
        </a:solidFill>
        <a:latin typeface="+mn-lt"/>
        <a:ea typeface="+mn-ea"/>
        <a:cs typeface="+mn-cs"/>
      </a:defRPr>
    </a:lvl7pPr>
    <a:lvl8pPr marL="10333131" algn="l" defTabSz="2952323" rtl="0" eaLnBrk="1" latinLnBrk="0" hangingPunct="1">
      <a:defRPr kumimoji="1" sz="5800" kern="1200">
        <a:solidFill>
          <a:schemeClr val="tx1"/>
        </a:solidFill>
        <a:latin typeface="+mn-lt"/>
        <a:ea typeface="+mn-ea"/>
        <a:cs typeface="+mn-cs"/>
      </a:defRPr>
    </a:lvl8pPr>
    <a:lvl9pPr marL="11809293" algn="l" defTabSz="2952323" rtl="0" eaLnBrk="1" latinLnBrk="0" hangingPunct="1">
      <a:defRPr kumimoji="1"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6">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37" d="100"/>
          <a:sy n="37" d="100"/>
        </p:scale>
        <p:origin x="1920" y="84"/>
      </p:cViewPr>
      <p:guideLst>
        <p:guide orient="horz" pos="6736"/>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70998" y="6643771"/>
            <a:ext cx="25737979" cy="4584300"/>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4541996" y="12119186"/>
            <a:ext cx="21195983" cy="5465516"/>
          </a:xfrm>
        </p:spPr>
        <p:txBody>
          <a:bodyPr/>
          <a:lstStyle>
            <a:lvl1pPr marL="0" indent="0" algn="ctr">
              <a:buNone/>
              <a:defRPr>
                <a:solidFill>
                  <a:schemeClr val="tx1">
                    <a:tint val="75000"/>
                  </a:schemeClr>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8F0BAF2-F3FA-4C35-BFCF-70D9568597FB}" type="datetimeFigureOut">
              <a:rPr kumimoji="1" lang="ja-JP" altLang="en-US" smtClean="0"/>
              <a:pPr/>
              <a:t>2023/11/15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8F0BAF2-F3FA-4C35-BFCF-70D9568597FB}" type="datetimeFigureOut">
              <a:rPr kumimoji="1" lang="ja-JP" altLang="en-US" smtClean="0"/>
              <a:pPr/>
              <a:t>2023/11/15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698227" y="2673351"/>
            <a:ext cx="22557528" cy="5690275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015123" y="2673351"/>
            <a:ext cx="67178439" cy="5690275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8F0BAF2-F3FA-4C35-BFCF-70D9568597FB}" type="datetimeFigureOut">
              <a:rPr kumimoji="1" lang="ja-JP" altLang="en-US" smtClean="0"/>
              <a:pPr/>
              <a:t>2023/11/15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8F0BAF2-F3FA-4C35-BFCF-70D9568597FB}" type="datetimeFigureOut">
              <a:rPr kumimoji="1" lang="ja-JP" altLang="en-US" smtClean="0"/>
              <a:pPr/>
              <a:t>2023/11/15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391909" y="13743001"/>
            <a:ext cx="25737979" cy="4247656"/>
          </a:xfrm>
        </p:spPr>
        <p:txBody>
          <a:bodyPr anchor="t"/>
          <a:lstStyle>
            <a:lvl1pPr algn="l">
              <a:defRPr sz="129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2391909" y="9064640"/>
            <a:ext cx="25737979" cy="4678361"/>
          </a:xfrm>
        </p:spPr>
        <p:txBody>
          <a:bodyPr anchor="b"/>
          <a:lstStyle>
            <a:lvl1pPr marL="0" indent="0">
              <a:buNone/>
              <a:defRPr sz="6500">
                <a:solidFill>
                  <a:schemeClr val="tx1">
                    <a:tint val="75000"/>
                  </a:schemeClr>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8F0BAF2-F3FA-4C35-BFCF-70D9568597FB}" type="datetimeFigureOut">
              <a:rPr kumimoji="1" lang="ja-JP" altLang="en-US" smtClean="0"/>
              <a:pPr/>
              <a:t>2023/11/15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015123" y="15559889"/>
            <a:ext cx="44867985" cy="44016211"/>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87773" y="15559889"/>
            <a:ext cx="44867982" cy="44016211"/>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8F0BAF2-F3FA-4C35-BFCF-70D9568597FB}" type="datetimeFigureOut">
              <a:rPr kumimoji="1" lang="ja-JP" altLang="en-US" smtClean="0"/>
              <a:pPr/>
              <a:t>2023/11/15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13999" y="856464"/>
            <a:ext cx="27251978" cy="3564467"/>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1513999" y="4787278"/>
            <a:ext cx="13378914" cy="1995110"/>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1513999" y="6782388"/>
            <a:ext cx="13378914" cy="12322165"/>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15381808" y="4787278"/>
            <a:ext cx="13384170" cy="1995110"/>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15381808" y="6782388"/>
            <a:ext cx="13384170" cy="12322165"/>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8F0BAF2-F3FA-4C35-BFCF-70D9568597FB}" type="datetimeFigureOut">
              <a:rPr kumimoji="1" lang="ja-JP" altLang="en-US" smtClean="0"/>
              <a:pPr/>
              <a:t>2023/11/15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8F0BAF2-F3FA-4C35-BFCF-70D9568597FB}" type="datetimeFigureOut">
              <a:rPr kumimoji="1" lang="ja-JP" altLang="en-US" smtClean="0"/>
              <a:pPr/>
              <a:t>2023/11/15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8F0BAF2-F3FA-4C35-BFCF-70D9568597FB}" type="datetimeFigureOut">
              <a:rPr kumimoji="1" lang="ja-JP" altLang="en-US" smtClean="0"/>
              <a:pPr/>
              <a:t>2023/11/15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14000" y="851512"/>
            <a:ext cx="9961903" cy="3623874"/>
          </a:xfrm>
        </p:spPr>
        <p:txBody>
          <a:bodyPr anchor="b"/>
          <a:lstStyle>
            <a:lvl1pPr algn="l">
              <a:defRPr sz="6500" b="1"/>
            </a:lvl1pPr>
          </a:lstStyle>
          <a:p>
            <a:r>
              <a:rPr kumimoji="1" lang="ja-JP" altLang="en-US"/>
              <a:t>マスタ タイトルの書式設定</a:t>
            </a:r>
          </a:p>
        </p:txBody>
      </p:sp>
      <p:sp>
        <p:nvSpPr>
          <p:cNvPr id="3" name="コンテンツ プレースホルダ 2"/>
          <p:cNvSpPr>
            <a:spLocks noGrp="1"/>
          </p:cNvSpPr>
          <p:nvPr>
            <p:ph idx="1"/>
          </p:nvPr>
        </p:nvSpPr>
        <p:spPr>
          <a:xfrm>
            <a:off x="11838629" y="851513"/>
            <a:ext cx="16927347" cy="18253041"/>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1514000" y="4475387"/>
            <a:ext cx="9961903" cy="14629167"/>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8F0BAF2-F3FA-4C35-BFCF-70D9568597FB}" type="datetimeFigureOut">
              <a:rPr kumimoji="1" lang="ja-JP" altLang="en-US" smtClean="0"/>
              <a:pPr/>
              <a:t>2023/11/15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35087" y="14970760"/>
            <a:ext cx="18167985" cy="1767383"/>
          </a:xfrm>
        </p:spPr>
        <p:txBody>
          <a:bodyPr anchor="b"/>
          <a:lstStyle>
            <a:lvl1pPr algn="l">
              <a:defRPr sz="6500" b="1"/>
            </a:lvl1pPr>
          </a:lstStyle>
          <a:p>
            <a:r>
              <a:rPr kumimoji="1" lang="ja-JP" altLang="en-US"/>
              <a:t>マスタ タイトルの書式設定</a:t>
            </a:r>
          </a:p>
        </p:txBody>
      </p:sp>
      <p:sp>
        <p:nvSpPr>
          <p:cNvPr id="3" name="図プレースホルダ 2"/>
          <p:cNvSpPr>
            <a:spLocks noGrp="1"/>
          </p:cNvSpPr>
          <p:nvPr>
            <p:ph type="pic" idx="1"/>
          </p:nvPr>
        </p:nvSpPr>
        <p:spPr>
          <a:xfrm>
            <a:off x="5935087" y="1910950"/>
            <a:ext cx="18167985" cy="12832080"/>
          </a:xfrm>
        </p:spPr>
        <p:txBody>
          <a:bodyPr/>
          <a:lstStyle>
            <a:lvl1pPr marL="0" indent="0">
              <a:buNone/>
              <a:defRPr sz="10300"/>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endParaRPr kumimoji="1" lang="ja-JP" altLang="en-US"/>
          </a:p>
        </p:txBody>
      </p:sp>
      <p:sp>
        <p:nvSpPr>
          <p:cNvPr id="4" name="テキスト プレースホルダ 3"/>
          <p:cNvSpPr>
            <a:spLocks noGrp="1"/>
          </p:cNvSpPr>
          <p:nvPr>
            <p:ph type="body" sz="half" idx="2"/>
          </p:nvPr>
        </p:nvSpPr>
        <p:spPr>
          <a:xfrm>
            <a:off x="5935087" y="16738143"/>
            <a:ext cx="18167985" cy="2509977"/>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8F0BAF2-F3FA-4C35-BFCF-70D9568597FB}" type="datetimeFigureOut">
              <a:rPr kumimoji="1" lang="ja-JP" altLang="en-US" smtClean="0"/>
              <a:pPr/>
              <a:t>2023/11/15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alpha val="0"/>
          </a:srgbClr>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513999" y="856464"/>
            <a:ext cx="27251978" cy="3564467"/>
          </a:xfrm>
          <a:prstGeom prst="rect">
            <a:avLst/>
          </a:prstGeom>
        </p:spPr>
        <p:txBody>
          <a:bodyPr vert="horz" lIns="295232" tIns="147616" rIns="295232" bIns="14761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1513999" y="4990255"/>
            <a:ext cx="27251978" cy="14114299"/>
          </a:xfrm>
          <a:prstGeom prst="rect">
            <a:avLst/>
          </a:prstGeom>
        </p:spPr>
        <p:txBody>
          <a:bodyPr vert="horz" lIns="295232" tIns="147616" rIns="295232" bIns="14761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1513999" y="19822397"/>
            <a:ext cx="7065328" cy="1138649"/>
          </a:xfrm>
          <a:prstGeom prst="rect">
            <a:avLst/>
          </a:prstGeom>
        </p:spPr>
        <p:txBody>
          <a:bodyPr vert="horz" lIns="295232" tIns="147616" rIns="295232" bIns="147616" rtlCol="0" anchor="ctr"/>
          <a:lstStyle>
            <a:lvl1pPr algn="l">
              <a:defRPr sz="3900">
                <a:solidFill>
                  <a:schemeClr val="tx1">
                    <a:tint val="75000"/>
                  </a:schemeClr>
                </a:solidFill>
              </a:defRPr>
            </a:lvl1pPr>
          </a:lstStyle>
          <a:p>
            <a:fld id="{48F0BAF2-F3FA-4C35-BFCF-70D9568597FB}" type="datetimeFigureOut">
              <a:rPr kumimoji="1" lang="ja-JP" altLang="en-US" smtClean="0"/>
              <a:pPr/>
              <a:t>2023/11/15</a:t>
            </a:fld>
            <a:endParaRPr kumimoji="1" lang="ja-JP" altLang="en-US"/>
          </a:p>
        </p:txBody>
      </p:sp>
      <p:sp>
        <p:nvSpPr>
          <p:cNvPr id="5" name="フッター プレースホルダ 4"/>
          <p:cNvSpPr>
            <a:spLocks noGrp="1"/>
          </p:cNvSpPr>
          <p:nvPr>
            <p:ph type="ftr" sz="quarter" idx="3"/>
          </p:nvPr>
        </p:nvSpPr>
        <p:spPr>
          <a:xfrm>
            <a:off x="10345658" y="19822397"/>
            <a:ext cx="9588659" cy="1138649"/>
          </a:xfrm>
          <a:prstGeom prst="rect">
            <a:avLst/>
          </a:prstGeom>
        </p:spPr>
        <p:txBody>
          <a:bodyPr vert="horz" lIns="295232" tIns="147616" rIns="295232" bIns="147616" rtlCol="0" anchor="ctr"/>
          <a:lstStyle>
            <a:lvl1pPr algn="ctr">
              <a:defRPr sz="39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21700649" y="19822397"/>
            <a:ext cx="7065328" cy="1138649"/>
          </a:xfrm>
          <a:prstGeom prst="rect">
            <a:avLst/>
          </a:prstGeom>
        </p:spPr>
        <p:txBody>
          <a:bodyPr vert="horz" lIns="295232" tIns="147616" rIns="295232" bIns="147616" rtlCol="0" anchor="ctr"/>
          <a:lstStyle>
            <a:lvl1pPr algn="r">
              <a:defRPr sz="3900">
                <a:solidFill>
                  <a:schemeClr val="tx1">
                    <a:tint val="75000"/>
                  </a:schemeClr>
                </a:solidFill>
              </a:defRPr>
            </a:lvl1pPr>
          </a:lstStyle>
          <a:p>
            <a:fld id="{CE936B6A-24E3-4712-8160-90C4453DC31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323" rtl="0" eaLnBrk="1" latinLnBrk="0" hangingPunct="1">
        <a:spcBef>
          <a:spcPct val="0"/>
        </a:spcBef>
        <a:buNone/>
        <a:defRPr kumimoji="1" sz="14200" kern="1200">
          <a:solidFill>
            <a:schemeClr val="tx1"/>
          </a:solidFill>
          <a:latin typeface="+mj-lt"/>
          <a:ea typeface="+mj-ea"/>
          <a:cs typeface="+mj-cs"/>
        </a:defRPr>
      </a:lvl1pPr>
    </p:titleStyle>
    <p:bodyStyle>
      <a:lvl1pPr marL="1107121" indent="-1107121" algn="l" defTabSz="2952323" rtl="0" eaLnBrk="1" latinLnBrk="0" hangingPunct="1">
        <a:spcBef>
          <a:spcPct val="20000"/>
        </a:spcBef>
        <a:buFont typeface="Arial" pitchFamily="34" charset="0"/>
        <a:buChar char="•"/>
        <a:defRPr kumimoji="1" sz="10300" kern="1200">
          <a:solidFill>
            <a:schemeClr val="tx1"/>
          </a:solidFill>
          <a:latin typeface="+mn-lt"/>
          <a:ea typeface="+mn-ea"/>
          <a:cs typeface="+mn-cs"/>
        </a:defRPr>
      </a:lvl1pPr>
      <a:lvl2pPr marL="2398763" indent="-922601" algn="l" defTabSz="2952323" rtl="0" eaLnBrk="1" latinLnBrk="0" hangingPunct="1">
        <a:spcBef>
          <a:spcPct val="20000"/>
        </a:spcBef>
        <a:buFont typeface="Arial" pitchFamily="34" charset="0"/>
        <a:buChar char="–"/>
        <a:defRPr kumimoji="1" sz="9000" kern="1200">
          <a:solidFill>
            <a:schemeClr val="tx1"/>
          </a:solidFill>
          <a:latin typeface="+mn-lt"/>
          <a:ea typeface="+mn-ea"/>
          <a:cs typeface="+mn-cs"/>
        </a:defRPr>
      </a:lvl2pPr>
      <a:lvl3pPr marL="3690404" indent="-738081" algn="l" defTabSz="2952323" rtl="0" eaLnBrk="1" latinLnBrk="0" hangingPunct="1">
        <a:spcBef>
          <a:spcPct val="20000"/>
        </a:spcBef>
        <a:buFont typeface="Arial" pitchFamily="34" charset="0"/>
        <a:buChar char="•"/>
        <a:defRPr kumimoji="1" sz="7700" kern="1200">
          <a:solidFill>
            <a:schemeClr val="tx1"/>
          </a:solidFill>
          <a:latin typeface="+mn-lt"/>
          <a:ea typeface="+mn-ea"/>
          <a:cs typeface="+mn-cs"/>
        </a:defRPr>
      </a:lvl3pPr>
      <a:lvl4pPr marL="5166566" indent="-738081" algn="l" defTabSz="2952323" rtl="0" eaLnBrk="1" latinLnBrk="0" hangingPunct="1">
        <a:spcBef>
          <a:spcPct val="20000"/>
        </a:spcBef>
        <a:buFont typeface="Arial" pitchFamily="34" charset="0"/>
        <a:buChar char="–"/>
        <a:defRPr kumimoji="1" sz="6500" kern="1200">
          <a:solidFill>
            <a:schemeClr val="tx1"/>
          </a:solidFill>
          <a:latin typeface="+mn-lt"/>
          <a:ea typeface="+mn-ea"/>
          <a:cs typeface="+mn-cs"/>
        </a:defRPr>
      </a:lvl4pPr>
      <a:lvl5pPr marL="6642727" indent="-738081" algn="l" defTabSz="2952323" rtl="0" eaLnBrk="1" latinLnBrk="0" hangingPunct="1">
        <a:spcBef>
          <a:spcPct val="20000"/>
        </a:spcBef>
        <a:buFont typeface="Arial" pitchFamily="34" charset="0"/>
        <a:buChar char="»"/>
        <a:defRPr kumimoji="1" sz="6500" kern="1200">
          <a:solidFill>
            <a:schemeClr val="tx1"/>
          </a:solidFill>
          <a:latin typeface="+mn-lt"/>
          <a:ea typeface="+mn-ea"/>
          <a:cs typeface="+mn-cs"/>
        </a:defRPr>
      </a:lvl5pPr>
      <a:lvl6pPr marL="8118889" indent="-738081" algn="l" defTabSz="2952323" rtl="0" eaLnBrk="1" latinLnBrk="0" hangingPunct="1">
        <a:spcBef>
          <a:spcPct val="20000"/>
        </a:spcBef>
        <a:buFont typeface="Arial" pitchFamily="34" charset="0"/>
        <a:buChar char="•"/>
        <a:defRPr kumimoji="1" sz="6500" kern="1200">
          <a:solidFill>
            <a:schemeClr val="tx1"/>
          </a:solidFill>
          <a:latin typeface="+mn-lt"/>
          <a:ea typeface="+mn-ea"/>
          <a:cs typeface="+mn-cs"/>
        </a:defRPr>
      </a:lvl6pPr>
      <a:lvl7pPr marL="9595051" indent="-738081" algn="l" defTabSz="2952323" rtl="0" eaLnBrk="1" latinLnBrk="0" hangingPunct="1">
        <a:spcBef>
          <a:spcPct val="20000"/>
        </a:spcBef>
        <a:buFont typeface="Arial" pitchFamily="34" charset="0"/>
        <a:buChar char="•"/>
        <a:defRPr kumimoji="1" sz="6500" kern="1200">
          <a:solidFill>
            <a:schemeClr val="tx1"/>
          </a:solidFill>
          <a:latin typeface="+mn-lt"/>
          <a:ea typeface="+mn-ea"/>
          <a:cs typeface="+mn-cs"/>
        </a:defRPr>
      </a:lvl7pPr>
      <a:lvl8pPr marL="11071212" indent="-738081" algn="l" defTabSz="2952323" rtl="0" eaLnBrk="1" latinLnBrk="0" hangingPunct="1">
        <a:spcBef>
          <a:spcPct val="20000"/>
        </a:spcBef>
        <a:buFont typeface="Arial" pitchFamily="34" charset="0"/>
        <a:buChar char="•"/>
        <a:defRPr kumimoji="1" sz="6500" kern="1200">
          <a:solidFill>
            <a:schemeClr val="tx1"/>
          </a:solidFill>
          <a:latin typeface="+mn-lt"/>
          <a:ea typeface="+mn-ea"/>
          <a:cs typeface="+mn-cs"/>
        </a:defRPr>
      </a:lvl8pPr>
      <a:lvl9pPr marL="12547374" indent="-738081" algn="l" defTabSz="2952323" rtl="0" eaLnBrk="1" latinLnBrk="0" hangingPunct="1">
        <a:spcBef>
          <a:spcPct val="20000"/>
        </a:spcBef>
        <a:buFont typeface="Arial" pitchFamily="34" charset="0"/>
        <a:buChar char="•"/>
        <a:defRPr kumimoji="1" sz="6500" kern="1200">
          <a:solidFill>
            <a:schemeClr val="tx1"/>
          </a:solidFill>
          <a:latin typeface="+mn-lt"/>
          <a:ea typeface="+mn-ea"/>
          <a:cs typeface="+mn-cs"/>
        </a:defRPr>
      </a:lvl9pPr>
    </p:bodyStyle>
    <p:otherStyle>
      <a:defPPr>
        <a:defRPr lang="ja-JP"/>
      </a:defPPr>
      <a:lvl1pPr marL="0" algn="l" defTabSz="2952323" rtl="0" eaLnBrk="1" latinLnBrk="0" hangingPunct="1">
        <a:defRPr kumimoji="1" sz="5800" kern="1200">
          <a:solidFill>
            <a:schemeClr val="tx1"/>
          </a:solidFill>
          <a:latin typeface="+mn-lt"/>
          <a:ea typeface="+mn-ea"/>
          <a:cs typeface="+mn-cs"/>
        </a:defRPr>
      </a:lvl1pPr>
      <a:lvl2pPr marL="1476162" algn="l" defTabSz="2952323" rtl="0" eaLnBrk="1" latinLnBrk="0" hangingPunct="1">
        <a:defRPr kumimoji="1" sz="5800" kern="1200">
          <a:solidFill>
            <a:schemeClr val="tx1"/>
          </a:solidFill>
          <a:latin typeface="+mn-lt"/>
          <a:ea typeface="+mn-ea"/>
          <a:cs typeface="+mn-cs"/>
        </a:defRPr>
      </a:lvl2pPr>
      <a:lvl3pPr marL="2952323" algn="l" defTabSz="2952323" rtl="0" eaLnBrk="1" latinLnBrk="0" hangingPunct="1">
        <a:defRPr kumimoji="1" sz="5800" kern="1200">
          <a:solidFill>
            <a:schemeClr val="tx1"/>
          </a:solidFill>
          <a:latin typeface="+mn-lt"/>
          <a:ea typeface="+mn-ea"/>
          <a:cs typeface="+mn-cs"/>
        </a:defRPr>
      </a:lvl3pPr>
      <a:lvl4pPr marL="4428485" algn="l" defTabSz="2952323" rtl="0" eaLnBrk="1" latinLnBrk="0" hangingPunct="1">
        <a:defRPr kumimoji="1" sz="5800" kern="1200">
          <a:solidFill>
            <a:schemeClr val="tx1"/>
          </a:solidFill>
          <a:latin typeface="+mn-lt"/>
          <a:ea typeface="+mn-ea"/>
          <a:cs typeface="+mn-cs"/>
        </a:defRPr>
      </a:lvl4pPr>
      <a:lvl5pPr marL="5904647" algn="l" defTabSz="2952323" rtl="0" eaLnBrk="1" latinLnBrk="0" hangingPunct="1">
        <a:defRPr kumimoji="1" sz="5800" kern="1200">
          <a:solidFill>
            <a:schemeClr val="tx1"/>
          </a:solidFill>
          <a:latin typeface="+mn-lt"/>
          <a:ea typeface="+mn-ea"/>
          <a:cs typeface="+mn-cs"/>
        </a:defRPr>
      </a:lvl5pPr>
      <a:lvl6pPr marL="7380808" algn="l" defTabSz="2952323" rtl="0" eaLnBrk="1" latinLnBrk="0" hangingPunct="1">
        <a:defRPr kumimoji="1" sz="5800" kern="1200">
          <a:solidFill>
            <a:schemeClr val="tx1"/>
          </a:solidFill>
          <a:latin typeface="+mn-lt"/>
          <a:ea typeface="+mn-ea"/>
          <a:cs typeface="+mn-cs"/>
        </a:defRPr>
      </a:lvl6pPr>
      <a:lvl7pPr marL="8856970" algn="l" defTabSz="2952323" rtl="0" eaLnBrk="1" latinLnBrk="0" hangingPunct="1">
        <a:defRPr kumimoji="1" sz="5800" kern="1200">
          <a:solidFill>
            <a:schemeClr val="tx1"/>
          </a:solidFill>
          <a:latin typeface="+mn-lt"/>
          <a:ea typeface="+mn-ea"/>
          <a:cs typeface="+mn-cs"/>
        </a:defRPr>
      </a:lvl7pPr>
      <a:lvl8pPr marL="10333131" algn="l" defTabSz="2952323" rtl="0" eaLnBrk="1" latinLnBrk="0" hangingPunct="1">
        <a:defRPr kumimoji="1" sz="5800" kern="1200">
          <a:solidFill>
            <a:schemeClr val="tx1"/>
          </a:solidFill>
          <a:latin typeface="+mn-lt"/>
          <a:ea typeface="+mn-ea"/>
          <a:cs typeface="+mn-cs"/>
        </a:defRPr>
      </a:lvl8pPr>
      <a:lvl9pPr marL="11809293" algn="l" defTabSz="2952323" rtl="0" eaLnBrk="1" latinLnBrk="0" hangingPunct="1">
        <a:defRPr kumimoji="1"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alpha val="0"/>
          </a:srgbClr>
        </a:solidFill>
        <a:effectLst/>
      </p:bgPr>
    </p:bg>
    <p:spTree>
      <p:nvGrpSpPr>
        <p:cNvPr id="1" name=""/>
        <p:cNvGrpSpPr/>
        <p:nvPr/>
      </p:nvGrpSpPr>
      <p:grpSpPr>
        <a:xfrm>
          <a:off x="0" y="0"/>
          <a:ext cx="0" cy="0"/>
          <a:chOff x="0" y="0"/>
          <a:chExt cx="0" cy="0"/>
        </a:xfrm>
      </p:grpSpPr>
      <p:sp>
        <p:nvSpPr>
          <p:cNvPr id="7" name="正方形/長方形 6"/>
          <p:cNvSpPr/>
          <p:nvPr/>
        </p:nvSpPr>
        <p:spPr>
          <a:xfrm>
            <a:off x="983405" y="18845133"/>
            <a:ext cx="28011107" cy="11662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400" b="1" dirty="0">
                <a:solidFill>
                  <a:schemeClr val="tx1"/>
                </a:solidFill>
              </a:rPr>
              <a:t>＜</a:t>
            </a:r>
            <a:r>
              <a:rPr kumimoji="1" lang="en-US" altLang="ja-JP" sz="2400" b="1" dirty="0">
                <a:solidFill>
                  <a:schemeClr val="tx1"/>
                </a:solidFill>
              </a:rPr>
              <a:t>Next</a:t>
            </a:r>
            <a:r>
              <a:rPr kumimoji="1" lang="ja-JP" altLang="en-US" sz="2400" b="1" dirty="0">
                <a:solidFill>
                  <a:schemeClr val="tx1"/>
                </a:solidFill>
              </a:rPr>
              <a:t>　</a:t>
            </a:r>
            <a:r>
              <a:rPr kumimoji="1" lang="en-US" altLang="ja-JP" sz="2400" b="1" dirty="0">
                <a:solidFill>
                  <a:schemeClr val="tx1"/>
                </a:solidFill>
              </a:rPr>
              <a:t>Step</a:t>
            </a:r>
            <a:r>
              <a:rPr kumimoji="1" lang="ja-JP" altLang="en-US" sz="2400" b="1" dirty="0">
                <a:solidFill>
                  <a:schemeClr val="tx1"/>
                </a:solidFill>
              </a:rPr>
              <a:t>＞</a:t>
            </a:r>
            <a:endParaRPr kumimoji="1" lang="en-US" altLang="ja-JP" sz="2400" b="1" dirty="0">
              <a:solidFill>
                <a:schemeClr val="tx1"/>
              </a:solidFill>
            </a:endParaRPr>
          </a:p>
          <a:p>
            <a:pPr algn="ctr"/>
            <a:r>
              <a:rPr lang="ja-JP" altLang="en-US" sz="2400">
                <a:solidFill>
                  <a:schemeClr val="tx1">
                    <a:lumMod val="50000"/>
                    <a:lumOff val="50000"/>
                  </a:schemeClr>
                </a:solidFill>
              </a:rPr>
              <a:t>この事例の経験を踏まえて、今後どのように自分自身の実践をブラッシュアップしていくかについて、考察と必ず項目を分けて、新たな検討課題および学習目標を設定してください（この文章は削除してください）</a:t>
            </a:r>
            <a:endParaRPr kumimoji="1" lang="en-US" altLang="ja-JP" sz="2400" dirty="0">
              <a:solidFill>
                <a:schemeClr val="tx1">
                  <a:lumMod val="50000"/>
                  <a:lumOff val="50000"/>
                </a:schemeClr>
              </a:solidFill>
            </a:endParaRPr>
          </a:p>
        </p:txBody>
      </p:sp>
      <p:sp>
        <p:nvSpPr>
          <p:cNvPr id="30" name="テキスト ボックス 29"/>
          <p:cNvSpPr txBox="1"/>
          <p:nvPr/>
        </p:nvSpPr>
        <p:spPr>
          <a:xfrm>
            <a:off x="0" y="233076"/>
            <a:ext cx="22844843" cy="707886"/>
          </a:xfrm>
          <a:prstGeom prst="rect">
            <a:avLst/>
          </a:prstGeom>
          <a:noFill/>
        </p:spPr>
        <p:txBody>
          <a:bodyPr wrap="square" rtlCol="0">
            <a:spAutoFit/>
          </a:bodyPr>
          <a:lstStyle/>
          <a:p>
            <a:r>
              <a:rPr lang="en-US" altLang="ja-JP" sz="4000" dirty="0">
                <a:solidFill>
                  <a:schemeClr val="tx1">
                    <a:lumMod val="50000"/>
                    <a:lumOff val="50000"/>
                  </a:schemeClr>
                </a:solidFill>
              </a:rPr>
              <a:t>A</a:t>
            </a:r>
            <a:r>
              <a:rPr lang="ja-JP" altLang="en-US" sz="4000">
                <a:solidFill>
                  <a:schemeClr val="tx1">
                    <a:lumMod val="50000"/>
                    <a:lumOff val="50000"/>
                  </a:schemeClr>
                </a:solidFill>
              </a:rPr>
              <a:t>３</a:t>
            </a:r>
            <a:r>
              <a:rPr lang="en-US" altLang="ja-JP" sz="4000" dirty="0">
                <a:solidFill>
                  <a:schemeClr val="tx1">
                    <a:lumMod val="50000"/>
                    <a:lumOff val="50000"/>
                  </a:schemeClr>
                </a:solidFill>
              </a:rPr>
              <a:t>-①</a:t>
            </a:r>
            <a:r>
              <a:rPr lang="ja-JP" altLang="en-US" sz="4000">
                <a:solidFill>
                  <a:schemeClr val="tx1">
                    <a:lumMod val="50000"/>
                    <a:lumOff val="50000"/>
                  </a:schemeClr>
                </a:solidFill>
              </a:rPr>
              <a:t> 神経難病</a:t>
            </a:r>
            <a:r>
              <a:rPr kumimoji="1" lang="ja-JP" altLang="en-US" sz="4000">
                <a:solidFill>
                  <a:schemeClr val="tx1">
                    <a:lumMod val="50000"/>
                    <a:lumOff val="50000"/>
                  </a:schemeClr>
                </a:solidFill>
              </a:rPr>
              <a:t>　「パーキンソン病での症状日誌の活用」</a:t>
            </a:r>
            <a:endParaRPr kumimoji="1" lang="ja-JP" altLang="en-US" sz="4000" dirty="0">
              <a:solidFill>
                <a:schemeClr val="tx1">
                  <a:lumMod val="50000"/>
                  <a:lumOff val="50000"/>
                </a:schemeClr>
              </a:solidFill>
            </a:endParaRPr>
          </a:p>
        </p:txBody>
      </p:sp>
      <p:sp>
        <p:nvSpPr>
          <p:cNvPr id="23" name="テキスト ボックス 22"/>
          <p:cNvSpPr txBox="1"/>
          <p:nvPr/>
        </p:nvSpPr>
        <p:spPr>
          <a:xfrm>
            <a:off x="17746519" y="348056"/>
            <a:ext cx="11820339" cy="707886"/>
          </a:xfrm>
          <a:prstGeom prst="rect">
            <a:avLst/>
          </a:prstGeom>
          <a:noFill/>
        </p:spPr>
        <p:txBody>
          <a:bodyPr wrap="square" rtlCol="0">
            <a:spAutoFit/>
          </a:bodyPr>
          <a:lstStyle/>
          <a:p>
            <a:r>
              <a:rPr kumimoji="1" lang="ja-JP" altLang="en-US" sz="4000" b="1">
                <a:solidFill>
                  <a:schemeClr val="tx1">
                    <a:lumMod val="50000"/>
                    <a:lumOff val="50000"/>
                  </a:schemeClr>
                </a:solidFill>
              </a:rPr>
              <a:t>在宅医療クリニック　　在宅　花子、（指導医サイン）</a:t>
            </a:r>
            <a:r>
              <a:rPr kumimoji="1" lang="ja-JP" altLang="en-US" sz="2800" b="1">
                <a:solidFill>
                  <a:schemeClr val="tx1">
                    <a:lumMod val="50000"/>
                    <a:lumOff val="50000"/>
                  </a:schemeClr>
                </a:solidFill>
              </a:rPr>
              <a:t>　</a:t>
            </a:r>
            <a:endParaRPr kumimoji="1" lang="en-US" altLang="ja-JP" sz="2800" b="1" dirty="0">
              <a:solidFill>
                <a:schemeClr val="tx1">
                  <a:lumMod val="50000"/>
                  <a:lumOff val="50000"/>
                </a:schemeClr>
              </a:solidFill>
            </a:endParaRPr>
          </a:p>
        </p:txBody>
      </p:sp>
      <p:sp>
        <p:nvSpPr>
          <p:cNvPr id="3" name="テキスト ボックス 2"/>
          <p:cNvSpPr txBox="1"/>
          <p:nvPr/>
        </p:nvSpPr>
        <p:spPr>
          <a:xfrm>
            <a:off x="2918550" y="4667077"/>
            <a:ext cx="184666" cy="984885"/>
          </a:xfrm>
          <a:prstGeom prst="rect">
            <a:avLst/>
          </a:prstGeom>
          <a:noFill/>
        </p:spPr>
        <p:txBody>
          <a:bodyPr wrap="none" rtlCol="0">
            <a:spAutoFit/>
          </a:bodyPr>
          <a:lstStyle/>
          <a:p>
            <a:endParaRPr kumimoji="1" lang="ja-JP" altLang="en-US" dirty="0"/>
          </a:p>
        </p:txBody>
      </p:sp>
      <p:sp>
        <p:nvSpPr>
          <p:cNvPr id="29" name="テキスト ボックス 28"/>
          <p:cNvSpPr txBox="1"/>
          <p:nvPr/>
        </p:nvSpPr>
        <p:spPr>
          <a:xfrm>
            <a:off x="1242442" y="2724319"/>
            <a:ext cx="27915738" cy="14126944"/>
          </a:xfrm>
          <a:prstGeom prst="rect">
            <a:avLst/>
          </a:prstGeom>
          <a:noFill/>
          <a:ln w="28575" cmpd="sng">
            <a:solidFill>
              <a:schemeClr val="tx1"/>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400" dirty="0">
                <a:solidFill>
                  <a:schemeClr val="tx1">
                    <a:lumMod val="50000"/>
                    <a:lumOff val="50000"/>
                  </a:schemeClr>
                </a:solidFill>
              </a:rPr>
              <a:t>事例の提示を行います。</a:t>
            </a:r>
            <a:endParaRPr lang="en-US" altLang="ja-JP" sz="2400" dirty="0">
              <a:solidFill>
                <a:schemeClr val="tx1">
                  <a:lumMod val="50000"/>
                  <a:lumOff val="50000"/>
                </a:schemeClr>
              </a:solidFill>
            </a:endParaRPr>
          </a:p>
          <a:p>
            <a:r>
              <a:rPr lang="ja-JP" altLang="en-US" sz="2400" dirty="0">
                <a:solidFill>
                  <a:schemeClr val="tx1">
                    <a:lumMod val="50000"/>
                    <a:lumOff val="50000"/>
                  </a:schemeClr>
                </a:solidFill>
              </a:rPr>
              <a:t>自分の思考経過を言語化し、ケアや診療において自らが工夫した経過・結果が分かるようにしましょう。その際に独りよがりの実践ではなく、様々なフレームワークを適用しながら実践したことを記載します。事例の提示にあたって、年齢、性別は必ず記載してください。経験時期は</a:t>
            </a:r>
            <a:r>
              <a:rPr lang="en-US" altLang="ja-JP" sz="2400" dirty="0">
                <a:solidFill>
                  <a:schemeClr val="tx1">
                    <a:lumMod val="50000"/>
                    <a:lumOff val="50000"/>
                  </a:schemeClr>
                </a:solidFill>
              </a:rPr>
              <a:t>X</a:t>
            </a:r>
            <a:r>
              <a:rPr lang="ja-JP" altLang="en-US" sz="2400" dirty="0">
                <a:solidFill>
                  <a:schemeClr val="tx1">
                    <a:lumMod val="50000"/>
                    <a:lumOff val="50000"/>
                  </a:schemeClr>
                </a:solidFill>
              </a:rPr>
              <a:t>年</a:t>
            </a:r>
            <a:r>
              <a:rPr lang="en-US" altLang="ja-JP" sz="2400" dirty="0">
                <a:solidFill>
                  <a:schemeClr val="tx1">
                    <a:lumMod val="50000"/>
                    <a:lumOff val="50000"/>
                  </a:schemeClr>
                </a:solidFill>
              </a:rPr>
              <a:t>9</a:t>
            </a:r>
            <a:r>
              <a:rPr lang="ja-JP" altLang="en-US" sz="2400" dirty="0">
                <a:solidFill>
                  <a:schemeClr val="tx1">
                    <a:lumMod val="50000"/>
                    <a:lumOff val="50000"/>
                  </a:schemeClr>
                </a:solidFill>
              </a:rPr>
              <a:t>月といったように、症例を特定しにくいように記載してください。薬剤名は商品名</a:t>
            </a:r>
            <a:r>
              <a:rPr lang="en-US" altLang="ja-JP" sz="2400" dirty="0">
                <a:solidFill>
                  <a:schemeClr val="tx1">
                    <a:lumMod val="50000"/>
                    <a:lumOff val="50000"/>
                  </a:schemeClr>
                </a:solidFill>
              </a:rPr>
              <a:t>®️</a:t>
            </a:r>
            <a:r>
              <a:rPr lang="ja-JP" altLang="en-US" sz="2400" dirty="0">
                <a:solidFill>
                  <a:schemeClr val="tx1">
                    <a:lumMod val="50000"/>
                    <a:lumOff val="50000"/>
                  </a:schemeClr>
                </a:solidFill>
              </a:rPr>
              <a:t>または一般名で統一してください。 （ （このまま打ち込んで文字色を黒にすれば適切なフォントサイズになります。この文章は削除してください） </a:t>
            </a:r>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a:p>
            <a:endParaRPr lang="en-US" altLang="ja-JP" sz="2400" dirty="0">
              <a:solidFill>
                <a:schemeClr val="tx1">
                  <a:lumMod val="50000"/>
                  <a:lumOff val="50000"/>
                </a:schemeClr>
              </a:solidFill>
            </a:endParaRPr>
          </a:p>
        </p:txBody>
      </p:sp>
      <p:sp>
        <p:nvSpPr>
          <p:cNvPr id="41" name="テキスト ボックス 40"/>
          <p:cNvSpPr txBox="1"/>
          <p:nvPr/>
        </p:nvSpPr>
        <p:spPr>
          <a:xfrm>
            <a:off x="938613" y="17354939"/>
            <a:ext cx="28036387"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2400" b="1"/>
              <a:t>＜考察＞</a:t>
            </a:r>
            <a:endParaRPr kumimoji="1" lang="en-US" altLang="ja-JP" sz="2400" b="1" dirty="0"/>
          </a:p>
          <a:p>
            <a:pPr algn="ctr"/>
            <a:r>
              <a:rPr lang="ja-JP" altLang="en-US" sz="2400">
                <a:solidFill>
                  <a:schemeClr val="tx1">
                    <a:lumMod val="50000"/>
                    <a:lumOff val="50000"/>
                  </a:schemeClr>
                </a:solidFill>
              </a:rPr>
              <a:t>事例や学習した事柄を振り返ってまとめます。その際に、独りよがりの考察ではなく、様々なフレームワークや論文を参考にしながら「提示した事例では何が起こっていたのか」「自分の実践をどのように評価するか」に</a:t>
            </a:r>
            <a:endParaRPr lang="en-US" altLang="ja-JP" sz="2400" dirty="0">
              <a:solidFill>
                <a:schemeClr val="tx1">
                  <a:lumMod val="50000"/>
                  <a:lumOff val="50000"/>
                </a:schemeClr>
              </a:solidFill>
            </a:endParaRPr>
          </a:p>
          <a:p>
            <a:pPr algn="ctr"/>
            <a:r>
              <a:rPr lang="ja-JP" altLang="en-US" sz="2400">
                <a:solidFill>
                  <a:schemeClr val="tx1">
                    <a:lumMod val="50000"/>
                    <a:lumOff val="50000"/>
                  </a:schemeClr>
                </a:solidFill>
              </a:rPr>
              <a:t>ついて考察した内容を記載してください。なお、フレームワークの妥当性を検証することはポートフォリオでは求められていません。 （ この文章は削除してください）</a:t>
            </a:r>
            <a:endParaRPr kumimoji="1" lang="en-US" altLang="ja-JP" sz="2400" dirty="0">
              <a:solidFill>
                <a:schemeClr val="tx1">
                  <a:lumMod val="50000"/>
                  <a:lumOff val="50000"/>
                </a:schemeClr>
              </a:solidFill>
            </a:endParaRPr>
          </a:p>
        </p:txBody>
      </p:sp>
      <p:sp>
        <p:nvSpPr>
          <p:cNvPr id="45" name="正方形/長方形 44">
            <a:extLst>
              <a:ext uri="{FF2B5EF4-FFF2-40B4-BE49-F238E27FC236}">
                <a16:creationId xmlns:a16="http://schemas.microsoft.com/office/drawing/2014/main" id="{7F3917D2-5BBC-7646-B436-C7BDC0326417}"/>
              </a:ext>
            </a:extLst>
          </p:cNvPr>
          <p:cNvSpPr/>
          <p:nvPr/>
        </p:nvSpPr>
        <p:spPr>
          <a:xfrm>
            <a:off x="983405" y="20236137"/>
            <a:ext cx="28011107" cy="66308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2400" b="1">
                <a:solidFill>
                  <a:schemeClr val="tx1"/>
                </a:solidFill>
              </a:rPr>
              <a:t>＜</a:t>
            </a:r>
            <a:r>
              <a:rPr lang="ja-JP" altLang="en-US" sz="2400" b="1">
                <a:solidFill>
                  <a:schemeClr val="tx1"/>
                </a:solidFill>
              </a:rPr>
              <a:t>参考文献</a:t>
            </a:r>
            <a:r>
              <a:rPr kumimoji="1" lang="ja-JP" altLang="en-US" sz="2400" b="1">
                <a:solidFill>
                  <a:schemeClr val="tx1"/>
                </a:solidFill>
              </a:rPr>
              <a:t>＞</a:t>
            </a:r>
            <a:r>
              <a:rPr lang="ja-JP" altLang="en-US" sz="2400">
                <a:solidFill>
                  <a:schemeClr val="tx1">
                    <a:lumMod val="50000"/>
                    <a:lumOff val="50000"/>
                  </a:schemeClr>
                </a:solidFill>
              </a:rPr>
              <a:t>参考にした文献名を記載してください（このまま打ち込んで文字色を黒にすれば適切なフォントサイズになります。この文章は削除してください）</a:t>
            </a:r>
            <a:endParaRPr kumimoji="1" lang="en-US" altLang="ja-JP" sz="2400" b="1" dirty="0">
              <a:solidFill>
                <a:schemeClr val="tx1"/>
              </a:solidFill>
            </a:endParaRPr>
          </a:p>
        </p:txBody>
      </p:sp>
      <p:sp>
        <p:nvSpPr>
          <p:cNvPr id="46" name="テキスト ボックス 45">
            <a:extLst>
              <a:ext uri="{FF2B5EF4-FFF2-40B4-BE49-F238E27FC236}">
                <a16:creationId xmlns:a16="http://schemas.microsoft.com/office/drawing/2014/main" id="{C56B8601-19B4-A34A-B829-37817E2113AE}"/>
              </a:ext>
            </a:extLst>
          </p:cNvPr>
          <p:cNvSpPr txBox="1"/>
          <p:nvPr/>
        </p:nvSpPr>
        <p:spPr>
          <a:xfrm>
            <a:off x="1121793" y="1140143"/>
            <a:ext cx="28036387" cy="120032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ja-JP" altLang="en-US" sz="2400" b="1">
                <a:solidFill>
                  <a:schemeClr val="tx1"/>
                </a:solidFill>
              </a:rPr>
              <a:t>＜</a:t>
            </a:r>
            <a:r>
              <a:rPr lang="en-US" altLang="ja-JP" sz="2400" b="1" dirty="0">
                <a:solidFill>
                  <a:schemeClr val="tx1"/>
                </a:solidFill>
              </a:rPr>
              <a:t>Cover Letter</a:t>
            </a:r>
            <a:r>
              <a:rPr lang="ja-JP" altLang="en-US" sz="2400" b="1">
                <a:solidFill>
                  <a:schemeClr val="tx1"/>
                </a:solidFill>
              </a:rPr>
              <a:t>＞</a:t>
            </a:r>
            <a:endParaRPr lang="en-US" altLang="ja-JP" sz="2400" b="1" dirty="0">
              <a:solidFill>
                <a:schemeClr val="tx1"/>
              </a:solidFill>
            </a:endParaRPr>
          </a:p>
          <a:p>
            <a:pPr algn="ctr"/>
            <a:r>
              <a:rPr lang="ja-JP" altLang="en-US" sz="2400">
                <a:solidFill>
                  <a:schemeClr val="tx1">
                    <a:lumMod val="50000"/>
                    <a:lumOff val="50000"/>
                  </a:schemeClr>
                </a:solidFill>
              </a:rPr>
              <a:t>ポートフォリオの事例を選択した理由（なぜこの事例が当該エントリー領域において自分の能力を示す事例といえるのか）や検討課題を抽出するに至った過程、テーマに対する思いといった読者に対する導入部分を</a:t>
            </a:r>
            <a:endParaRPr lang="en-US" altLang="ja-JP" sz="2400" dirty="0">
              <a:solidFill>
                <a:schemeClr val="tx1">
                  <a:lumMod val="50000"/>
                  <a:lumOff val="50000"/>
                </a:schemeClr>
              </a:solidFill>
            </a:endParaRPr>
          </a:p>
          <a:p>
            <a:pPr algn="ctr"/>
            <a:r>
              <a:rPr lang="ja-JP" altLang="en-US" sz="2400">
                <a:solidFill>
                  <a:schemeClr val="tx1">
                    <a:lumMod val="50000"/>
                    <a:lumOff val="50000"/>
                  </a:schemeClr>
                </a:solidFill>
              </a:rPr>
              <a:t>ここに記載します（この文章は削除してください）</a:t>
            </a:r>
            <a:endParaRPr lang="en-US" altLang="ja-JP" sz="2400" dirty="0">
              <a:solidFill>
                <a:schemeClr val="tx1">
                  <a:lumMod val="50000"/>
                  <a:lumOff val="50000"/>
                </a:schemeClr>
              </a:solidFill>
            </a:endParaRPr>
          </a:p>
        </p:txBody>
      </p:sp>
      <p:sp>
        <p:nvSpPr>
          <p:cNvPr id="10" name="テキスト ボックス 9">
            <a:extLst>
              <a:ext uri="{FF2B5EF4-FFF2-40B4-BE49-F238E27FC236}">
                <a16:creationId xmlns:a16="http://schemas.microsoft.com/office/drawing/2014/main" id="{F7D11DB6-3862-3944-8C35-BAED4CF921C0}"/>
              </a:ext>
            </a:extLst>
          </p:cNvPr>
          <p:cNvSpPr txBox="1"/>
          <p:nvPr/>
        </p:nvSpPr>
        <p:spPr>
          <a:xfrm>
            <a:off x="7015722" y="9640864"/>
            <a:ext cx="17341289" cy="6863417"/>
          </a:xfrm>
          <a:prstGeom prst="rect">
            <a:avLst/>
          </a:prstGeom>
          <a:noFill/>
        </p:spPr>
        <p:txBody>
          <a:bodyPr wrap="square" rtlCol="0">
            <a:spAutoFit/>
          </a:bodyPr>
          <a:lstStyle/>
          <a:p>
            <a:r>
              <a:rPr kumimoji="1" lang="ja-JP" altLang="en-US" sz="4000" dirty="0">
                <a:solidFill>
                  <a:schemeClr val="tx1">
                    <a:lumMod val="50000"/>
                    <a:lumOff val="50000"/>
                  </a:schemeClr>
                </a:solidFill>
              </a:rPr>
              <a:t>★雛形を使用する際の注意点★</a:t>
            </a:r>
            <a:endParaRPr kumimoji="1" lang="en-US" altLang="ja-JP" sz="4000" dirty="0">
              <a:solidFill>
                <a:schemeClr val="tx1">
                  <a:lumMod val="50000"/>
                  <a:lumOff val="50000"/>
                </a:schemeClr>
              </a:solidFill>
            </a:endParaRPr>
          </a:p>
          <a:p>
            <a:r>
              <a:rPr lang="ja-JP" altLang="en-US" sz="4000" dirty="0">
                <a:solidFill>
                  <a:schemeClr val="tx1">
                    <a:lumMod val="50000"/>
                    <a:lumOff val="50000"/>
                  </a:schemeClr>
                </a:solidFill>
              </a:rPr>
              <a:t>・項目番号、項目名、題名はサンプルです。</a:t>
            </a:r>
            <a:endParaRPr lang="en-US" altLang="ja-JP" sz="4000" dirty="0">
              <a:solidFill>
                <a:schemeClr val="tx1">
                  <a:lumMod val="50000"/>
                  <a:lumOff val="50000"/>
                </a:schemeClr>
              </a:solidFill>
            </a:endParaRPr>
          </a:p>
          <a:p>
            <a:r>
              <a:rPr lang="ja-JP" altLang="en-US" sz="4000" dirty="0">
                <a:solidFill>
                  <a:schemeClr val="tx1">
                    <a:lumMod val="50000"/>
                    <a:lumOff val="50000"/>
                  </a:schemeClr>
                </a:solidFill>
              </a:rPr>
              <a:t>・グレーの文字の記載は説明文ですので削除してください。</a:t>
            </a:r>
            <a:endParaRPr lang="en-US" altLang="ja-JP" sz="4000" dirty="0">
              <a:solidFill>
                <a:schemeClr val="tx1">
                  <a:lumMod val="50000"/>
                  <a:lumOff val="50000"/>
                </a:schemeClr>
              </a:solidFill>
            </a:endParaRPr>
          </a:p>
          <a:p>
            <a:r>
              <a:rPr lang="ja-JP" altLang="en-US" sz="4000" dirty="0">
                <a:solidFill>
                  <a:schemeClr val="tx1">
                    <a:lumMod val="50000"/>
                    <a:lumOff val="50000"/>
                  </a:schemeClr>
                </a:solidFill>
              </a:rPr>
              <a:t>・</a:t>
            </a:r>
            <a:r>
              <a:rPr lang="en-US" altLang="ja-JP" sz="4000" dirty="0">
                <a:solidFill>
                  <a:schemeClr val="tx1">
                    <a:lumMod val="50000"/>
                    <a:lumOff val="50000"/>
                  </a:schemeClr>
                </a:solidFill>
              </a:rPr>
              <a:t> Cover</a:t>
            </a:r>
            <a:r>
              <a:rPr lang="ja-JP" altLang="en-US" sz="4000" dirty="0">
                <a:solidFill>
                  <a:schemeClr val="tx1">
                    <a:lumMod val="50000"/>
                    <a:lumOff val="50000"/>
                  </a:schemeClr>
                </a:solidFill>
              </a:rPr>
              <a:t> </a:t>
            </a:r>
            <a:r>
              <a:rPr lang="en-US" altLang="ja-JP" sz="4000" dirty="0">
                <a:solidFill>
                  <a:schemeClr val="tx1">
                    <a:lumMod val="50000"/>
                    <a:lumOff val="50000"/>
                  </a:schemeClr>
                </a:solidFill>
              </a:rPr>
              <a:t>Letter</a:t>
            </a:r>
            <a:r>
              <a:rPr lang="ja-JP" altLang="en-US" sz="4000" dirty="0">
                <a:solidFill>
                  <a:schemeClr val="tx1">
                    <a:lumMod val="50000"/>
                    <a:lumOff val="50000"/>
                  </a:schemeClr>
                </a:solidFill>
              </a:rPr>
              <a:t>・事例提示・考察・</a:t>
            </a:r>
            <a:r>
              <a:rPr lang="en-US" altLang="ja-JP" sz="4000" dirty="0">
                <a:solidFill>
                  <a:schemeClr val="tx1">
                    <a:lumMod val="50000"/>
                    <a:lumOff val="50000"/>
                  </a:schemeClr>
                </a:solidFill>
              </a:rPr>
              <a:t>Next Step</a:t>
            </a:r>
            <a:r>
              <a:rPr lang="ja-JP" altLang="en-US" sz="4000" dirty="0">
                <a:solidFill>
                  <a:schemeClr val="tx1">
                    <a:lumMod val="50000"/>
                    <a:lumOff val="50000"/>
                  </a:schemeClr>
                </a:solidFill>
              </a:rPr>
              <a:t>・参考文献がきちんと明示的に書かれていればレイアウト、色調などは自由に変更して構いません。</a:t>
            </a:r>
            <a:endParaRPr lang="en-US" altLang="ja-JP" sz="4000" dirty="0">
              <a:solidFill>
                <a:schemeClr val="tx1">
                  <a:lumMod val="50000"/>
                  <a:lumOff val="50000"/>
                </a:schemeClr>
              </a:solidFill>
            </a:endParaRPr>
          </a:p>
          <a:p>
            <a:r>
              <a:rPr lang="ja-JP" altLang="en-US" sz="4000" dirty="0">
                <a:solidFill>
                  <a:schemeClr val="tx1">
                    <a:lumMod val="50000"/>
                    <a:lumOff val="50000"/>
                  </a:schemeClr>
                </a:solidFill>
              </a:rPr>
              <a:t>それぞれのセンスを活かして創意工夫してください。</a:t>
            </a:r>
            <a:endParaRPr lang="en-US" altLang="ja-JP" sz="4000" dirty="0">
              <a:solidFill>
                <a:schemeClr val="tx1">
                  <a:lumMod val="50000"/>
                  <a:lumOff val="50000"/>
                </a:schemeClr>
              </a:solidFill>
            </a:endParaRPr>
          </a:p>
          <a:p>
            <a:r>
              <a:rPr lang="ja-JP" altLang="en-US" sz="4000" dirty="0">
                <a:solidFill>
                  <a:schemeClr val="tx1">
                    <a:lumMod val="50000"/>
                    <a:lumOff val="50000"/>
                  </a:schemeClr>
                </a:solidFill>
              </a:rPr>
              <a:t>・本文は</a:t>
            </a:r>
            <a:r>
              <a:rPr lang="ja-JP" altLang="en-US" sz="4000" dirty="0">
                <a:solidFill>
                  <a:srgbClr val="FF0000"/>
                </a:solidFill>
              </a:rPr>
              <a:t>このファイルであれば</a:t>
            </a:r>
            <a:r>
              <a:rPr lang="en-US" altLang="ja-JP" sz="4000" dirty="0">
                <a:solidFill>
                  <a:srgbClr val="FF0000"/>
                </a:solidFill>
              </a:rPr>
              <a:t>24〜26pt</a:t>
            </a:r>
            <a:r>
              <a:rPr lang="ja-JP" altLang="en-US" sz="4000" dirty="0">
                <a:solidFill>
                  <a:schemeClr val="tx1">
                    <a:lumMod val="50000"/>
                    <a:lumOff val="50000"/>
                  </a:schemeClr>
                </a:solidFill>
              </a:rPr>
              <a:t>（各項目の説明文の文字サイズ）で入力し、</a:t>
            </a:r>
            <a:r>
              <a:rPr lang="en-US" altLang="ja-JP" sz="4000" dirty="0">
                <a:solidFill>
                  <a:schemeClr val="tx1">
                    <a:lumMod val="50000"/>
                    <a:lumOff val="50000"/>
                  </a:schemeClr>
                </a:solidFill>
              </a:rPr>
              <a:t>A3</a:t>
            </a:r>
            <a:r>
              <a:rPr lang="ja-JP" altLang="en-US" sz="4000" dirty="0">
                <a:solidFill>
                  <a:schemeClr val="tx1">
                    <a:lumMod val="50000"/>
                    <a:lumOff val="50000"/>
                  </a:schemeClr>
                </a:solidFill>
              </a:rPr>
              <a:t>に印刷すると適切な文字サイズになります。</a:t>
            </a:r>
            <a:endParaRPr lang="en-US" altLang="ja-JP" sz="4000" dirty="0">
              <a:solidFill>
                <a:schemeClr val="tx1">
                  <a:lumMod val="50000"/>
                  <a:lumOff val="50000"/>
                </a:schemeClr>
              </a:solidFill>
            </a:endParaRPr>
          </a:p>
          <a:p>
            <a:r>
              <a:rPr lang="ja-JP" altLang="en-US" sz="4000" b="1" dirty="0">
                <a:solidFill>
                  <a:srgbClr val="FF0000"/>
                </a:solidFill>
              </a:rPr>
              <a:t>ご自身で作成される場合は、説明文の文字サイズは</a:t>
            </a:r>
            <a:r>
              <a:rPr lang="en-US" altLang="ja-JP" sz="4000" b="1" dirty="0">
                <a:solidFill>
                  <a:srgbClr val="FF0000"/>
                </a:solidFill>
              </a:rPr>
              <a:t>10.5pt</a:t>
            </a:r>
            <a:r>
              <a:rPr lang="ja-JP" altLang="en-US" sz="4000" b="1" dirty="0">
                <a:solidFill>
                  <a:srgbClr val="FF0000"/>
                </a:solidFill>
              </a:rPr>
              <a:t>～</a:t>
            </a:r>
            <a:r>
              <a:rPr lang="en-US" altLang="ja-JP" sz="4000" b="1" dirty="0">
                <a:solidFill>
                  <a:srgbClr val="FF0000"/>
                </a:solidFill>
              </a:rPr>
              <a:t>11pt</a:t>
            </a:r>
            <a:r>
              <a:rPr lang="ja-JP" altLang="en-US" sz="4000" b="1" dirty="0">
                <a:solidFill>
                  <a:srgbClr val="FF0000"/>
                </a:solidFill>
              </a:rPr>
              <a:t>を目安に作成してください。</a:t>
            </a:r>
            <a:endParaRPr lang="en-US" altLang="ja-JP" sz="4000" b="1" dirty="0">
              <a:solidFill>
                <a:srgbClr val="FF0000"/>
              </a:solidFill>
            </a:endParaRPr>
          </a:p>
          <a:p>
            <a:endParaRPr lang="en-US" altLang="ja-JP" sz="4000" dirty="0">
              <a:solidFill>
                <a:schemeClr val="tx1">
                  <a:lumMod val="50000"/>
                  <a:lumOff val="50000"/>
                </a:schemeClr>
              </a:solidFill>
            </a:endParaRPr>
          </a:p>
        </p:txBody>
      </p:sp>
      <p:sp>
        <p:nvSpPr>
          <p:cNvPr id="14" name="テキスト ボックス 13">
            <a:extLst>
              <a:ext uri="{FF2B5EF4-FFF2-40B4-BE49-F238E27FC236}">
                <a16:creationId xmlns:a16="http://schemas.microsoft.com/office/drawing/2014/main" id="{F8FCA898-D31A-5D44-9210-0B14C6838C90}"/>
              </a:ext>
            </a:extLst>
          </p:cNvPr>
          <p:cNvSpPr txBox="1"/>
          <p:nvPr/>
        </p:nvSpPr>
        <p:spPr>
          <a:xfrm>
            <a:off x="20972635" y="4220800"/>
            <a:ext cx="9049645" cy="440120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4000">
                <a:solidFill>
                  <a:schemeClr val="tx1">
                    <a:lumMod val="50000"/>
                    <a:lumOff val="50000"/>
                  </a:schemeClr>
                </a:solidFill>
              </a:rPr>
              <a:t>所属機関名と氏名を記載します。</a:t>
            </a:r>
            <a:endParaRPr kumimoji="1" lang="en-US" altLang="ja-JP" sz="4000" dirty="0">
              <a:solidFill>
                <a:schemeClr val="tx1">
                  <a:lumMod val="50000"/>
                  <a:lumOff val="50000"/>
                </a:schemeClr>
              </a:solidFill>
            </a:endParaRPr>
          </a:p>
          <a:p>
            <a:pPr algn="ctr"/>
            <a:r>
              <a:rPr kumimoji="1" lang="ja-JP" altLang="en-US" sz="4000">
                <a:solidFill>
                  <a:schemeClr val="tx1">
                    <a:lumMod val="50000"/>
                    <a:lumOff val="50000"/>
                  </a:schemeClr>
                </a:solidFill>
              </a:rPr>
              <a:t>プログラムコースの受験者は、自分の氏名の右側に指導医の直筆のサインを必ずもらってください。</a:t>
            </a:r>
            <a:endParaRPr kumimoji="1" lang="en-US" altLang="ja-JP" sz="4000" dirty="0">
              <a:solidFill>
                <a:schemeClr val="tx1">
                  <a:lumMod val="50000"/>
                  <a:lumOff val="50000"/>
                </a:schemeClr>
              </a:solidFill>
            </a:endParaRPr>
          </a:p>
          <a:p>
            <a:pPr algn="ctr"/>
            <a:r>
              <a:rPr lang="ja-JP" altLang="en-US" sz="4000">
                <a:solidFill>
                  <a:schemeClr val="tx1">
                    <a:lumMod val="50000"/>
                    <a:lumOff val="50000"/>
                  </a:schemeClr>
                </a:solidFill>
              </a:rPr>
              <a:t>実践コース受験者は自分の所属機関と</a:t>
            </a:r>
            <a:endParaRPr lang="en-US" altLang="ja-JP" sz="4000" dirty="0">
              <a:solidFill>
                <a:schemeClr val="tx1">
                  <a:lumMod val="50000"/>
                  <a:lumOff val="50000"/>
                </a:schemeClr>
              </a:solidFill>
            </a:endParaRPr>
          </a:p>
          <a:p>
            <a:pPr algn="ctr"/>
            <a:r>
              <a:rPr lang="ja-JP" altLang="en-US" sz="4000">
                <a:solidFill>
                  <a:schemeClr val="tx1">
                    <a:lumMod val="50000"/>
                    <a:lumOff val="50000"/>
                  </a:schemeClr>
                </a:solidFill>
              </a:rPr>
              <a:t>氏名のみ。</a:t>
            </a:r>
            <a:endParaRPr lang="en-US" altLang="ja-JP" sz="4000" dirty="0">
              <a:solidFill>
                <a:schemeClr val="tx1">
                  <a:lumMod val="50000"/>
                  <a:lumOff val="50000"/>
                </a:schemeClr>
              </a:solidFill>
            </a:endParaRPr>
          </a:p>
          <a:p>
            <a:pPr algn="ctr"/>
            <a:r>
              <a:rPr kumimoji="1" lang="ja-JP" altLang="en-US" sz="4000">
                <a:solidFill>
                  <a:schemeClr val="tx1">
                    <a:lumMod val="50000"/>
                    <a:lumOff val="50000"/>
                  </a:schemeClr>
                </a:solidFill>
              </a:rPr>
              <a:t>（このボックスと矢印は消去してください）</a:t>
            </a:r>
          </a:p>
        </p:txBody>
      </p:sp>
      <p:cxnSp>
        <p:nvCxnSpPr>
          <p:cNvPr id="27" name="直線矢印コネクタ 26">
            <a:extLst>
              <a:ext uri="{FF2B5EF4-FFF2-40B4-BE49-F238E27FC236}">
                <a16:creationId xmlns:a16="http://schemas.microsoft.com/office/drawing/2014/main" id="{9FE3160C-013C-AE4A-8CFC-48541AF4FC45}"/>
              </a:ext>
            </a:extLst>
          </p:cNvPr>
          <p:cNvCxnSpPr>
            <a:cxnSpLocks/>
          </p:cNvCxnSpPr>
          <p:nvPr/>
        </p:nvCxnSpPr>
        <p:spPr>
          <a:xfrm flipH="1" flipV="1">
            <a:off x="28994512" y="890928"/>
            <a:ext cx="572346" cy="3408939"/>
          </a:xfrm>
          <a:prstGeom prst="straightConnector1">
            <a:avLst/>
          </a:prstGeom>
          <a:ln w="101600">
            <a:tailEnd type="arrow"/>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92186AD4-573D-5F49-A75C-E36644BC2B3C}"/>
              </a:ext>
            </a:extLst>
          </p:cNvPr>
          <p:cNvSpPr txBox="1"/>
          <p:nvPr/>
        </p:nvSpPr>
        <p:spPr>
          <a:xfrm>
            <a:off x="257697" y="5159519"/>
            <a:ext cx="4496712" cy="255454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4000">
                <a:solidFill>
                  <a:schemeClr val="tx1">
                    <a:lumMod val="50000"/>
                    <a:lumOff val="50000"/>
                  </a:schemeClr>
                </a:solidFill>
              </a:rPr>
              <a:t>項目番号と項目名、</a:t>
            </a:r>
            <a:endParaRPr lang="en-US" altLang="ja-JP" sz="4000" dirty="0">
              <a:solidFill>
                <a:schemeClr val="tx1">
                  <a:lumMod val="50000"/>
                  <a:lumOff val="50000"/>
                </a:schemeClr>
              </a:solidFill>
            </a:endParaRPr>
          </a:p>
          <a:p>
            <a:r>
              <a:rPr lang="ja-JP" altLang="en-US" sz="4000">
                <a:solidFill>
                  <a:schemeClr val="tx1">
                    <a:lumMod val="50000"/>
                    <a:lumOff val="50000"/>
                  </a:schemeClr>
                </a:solidFill>
              </a:rPr>
              <a:t>題名を記載します</a:t>
            </a:r>
            <a:endParaRPr lang="en-US" altLang="ja-JP" sz="4000" dirty="0">
              <a:solidFill>
                <a:schemeClr val="tx1">
                  <a:lumMod val="50000"/>
                  <a:lumOff val="50000"/>
                </a:schemeClr>
              </a:solidFill>
            </a:endParaRPr>
          </a:p>
          <a:p>
            <a:r>
              <a:rPr lang="ja-JP" altLang="en-US" sz="4000">
                <a:solidFill>
                  <a:schemeClr val="tx1">
                    <a:lumMod val="50000"/>
                    <a:lumOff val="50000"/>
                  </a:schemeClr>
                </a:solidFill>
              </a:rPr>
              <a:t>（このボックスと矢印は消去してください）</a:t>
            </a:r>
            <a:endParaRPr lang="en-US" altLang="ja-JP" sz="4000" dirty="0">
              <a:solidFill>
                <a:schemeClr val="tx1">
                  <a:lumMod val="50000"/>
                  <a:lumOff val="50000"/>
                </a:schemeClr>
              </a:solidFill>
            </a:endParaRPr>
          </a:p>
        </p:txBody>
      </p:sp>
      <p:cxnSp>
        <p:nvCxnSpPr>
          <p:cNvPr id="47" name="直線矢印コネクタ 46">
            <a:extLst>
              <a:ext uri="{FF2B5EF4-FFF2-40B4-BE49-F238E27FC236}">
                <a16:creationId xmlns:a16="http://schemas.microsoft.com/office/drawing/2014/main" id="{7C178279-D234-704E-9828-06054B001299}"/>
              </a:ext>
            </a:extLst>
          </p:cNvPr>
          <p:cNvCxnSpPr>
            <a:cxnSpLocks/>
          </p:cNvCxnSpPr>
          <p:nvPr/>
        </p:nvCxnSpPr>
        <p:spPr>
          <a:xfrm flipV="1">
            <a:off x="805997" y="756297"/>
            <a:ext cx="27767" cy="4403222"/>
          </a:xfrm>
          <a:prstGeom prst="straightConnector1">
            <a:avLst/>
          </a:prstGeom>
          <a:ln w="1016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テーマ">
  <a:themeElements>
    <a:clrScheme name="キュート">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1548</TotalTime>
  <Words>602</Words>
  <Application>Microsoft Office PowerPoint</Application>
  <PresentationFormat>ユーザー設定</PresentationFormat>
  <Paragraphs>60</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日本在宅医療連合学会</dc:creator>
  <cp:revision>146</cp:revision>
  <cp:lastPrinted>2023-11-15T02:49:50Z</cp:lastPrinted>
  <dcterms:created xsi:type="dcterms:W3CDTF">2013-01-13T02:29:36Z</dcterms:created>
  <dcterms:modified xsi:type="dcterms:W3CDTF">2023-11-15T03:17:39Z</dcterms:modified>
</cp:coreProperties>
</file>